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Helvetica Neue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50E06676-769A-4819-AC6A-18509CC318EC}">
  <a:tblStyle styleId="{50E06676-769A-4819-AC6A-18509CC318E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HelveticaNeue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HelveticaNeue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HelveticaNeue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1297324" y="2083000"/>
            <a:ext cx="5527500" cy="705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rPr b="1" i="0" lang="en" sz="36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Report Template</a:t>
            </a:r>
            <a:endParaRPr b="1" i="0" sz="36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1297325" y="2656860"/>
            <a:ext cx="53784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[Month] [Year] - [Brand/Client]</a:t>
            </a:r>
            <a:endParaRPr i="0" sz="1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6165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Insights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11700" y="14572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1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did you learn from analyzing your email content this month? Share this information here ...</a:t>
            </a:r>
            <a:endParaRPr b="0" i="1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6165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Next Steps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14572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i="1" lang="en" sz="18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email elements will you test next month? Note them here ...</a:t>
            </a:r>
            <a:endParaRPr i="1" sz="18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6927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[Month] Metrics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61" name="Shape 61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{50E06676-769A-4819-AC6A-18509CC318EC}</a:tableStyleId>
              </a:tblPr>
              <a:tblGrid>
                <a:gridCol w="1034150"/>
                <a:gridCol w="1034150"/>
                <a:gridCol w="1034150"/>
                <a:gridCol w="1034150"/>
                <a:gridCol w="1034150"/>
                <a:gridCol w="1034150"/>
                <a:gridCol w="10341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Send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Open Rate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CTR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CTOR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Traffic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Conv. Rate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Bounces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1]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2]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3]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4]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5]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6]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6165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[Month] Subject Line A/B Test Results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67" name="Shape 67"/>
          <p:cNvGraphicFramePr/>
          <p:nvPr/>
        </p:nvGraphicFramePr>
        <p:xfrm>
          <a:off x="952500" y="1428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{50E06676-769A-4819-AC6A-18509CC318EC}</a:tableStyleId>
              </a:tblPr>
              <a:tblGrid>
                <a:gridCol w="1809750"/>
                <a:gridCol w="1279900"/>
                <a:gridCol w="1247775"/>
                <a:gridCol w="290157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Sends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 Open Rate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 Open Rate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Winner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1]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2]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3]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4]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5]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[Email 6]</a:t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/>
        </p:nvSpPr>
        <p:spPr>
          <a:xfrm>
            <a:off x="4903325" y="1619200"/>
            <a:ext cx="3934200" cy="237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 txBox="1"/>
          <p:nvPr>
            <p:ph type="title"/>
          </p:nvPr>
        </p:nvSpPr>
        <p:spPr>
          <a:xfrm>
            <a:off x="6165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1 Analysis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311700" y="13810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1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your insights here regarding copy, design, etc. and how you estimate it impacted results ...</a:t>
            </a:r>
            <a:endParaRPr i="1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4832400" y="2306650"/>
            <a:ext cx="3999900" cy="7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Email Screenshot]</a:t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>
            <a:off x="4903325" y="1619200"/>
            <a:ext cx="3934200" cy="237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type="title"/>
          </p:nvPr>
        </p:nvSpPr>
        <p:spPr>
          <a:xfrm>
            <a:off x="6165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</a:t>
            </a:r>
            <a:r>
              <a:rPr b="1" lang="en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Analysis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11700" y="13810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1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your insights here regarding copy, design, etc. and how you estimate it impacted results ...</a:t>
            </a:r>
            <a:endParaRPr i="1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" name="Shape 8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Email Screenshot]</a:t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4903325" y="1619200"/>
            <a:ext cx="3934200" cy="237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 txBox="1"/>
          <p:nvPr>
            <p:ph type="title"/>
          </p:nvPr>
        </p:nvSpPr>
        <p:spPr>
          <a:xfrm>
            <a:off x="6165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</a:t>
            </a:r>
            <a:r>
              <a:rPr b="1" lang="en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Analysis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11700" y="13810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1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your insights here regarding copy, design, etc. and how you estimate it impacted results ...</a:t>
            </a:r>
            <a:endParaRPr i="1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" name="Shape 9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Email Screenshot]</a:t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4903325" y="1619200"/>
            <a:ext cx="3934200" cy="237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x="6165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</a:t>
            </a:r>
            <a:r>
              <a:rPr b="1" lang="en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Analysis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3810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1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your insights here regarding copy, design, etc. and how you estimate it impacted results ...</a:t>
            </a:r>
            <a:endParaRPr i="1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9" name="Shape 9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Email Screenshot]</a:t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4903325" y="1619200"/>
            <a:ext cx="3934200" cy="237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 txBox="1"/>
          <p:nvPr>
            <p:ph type="title"/>
          </p:nvPr>
        </p:nvSpPr>
        <p:spPr>
          <a:xfrm>
            <a:off x="6165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</a:t>
            </a:r>
            <a:r>
              <a:rPr b="1" lang="en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Analysis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311700" y="13810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1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your insights here regarding copy, design, etc. and how you estimate it impacted results ...</a:t>
            </a:r>
            <a:endParaRPr i="1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7" name="Shape 10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Email Screenshot]</a:t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4903325" y="1619200"/>
            <a:ext cx="3934200" cy="237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 txBox="1"/>
          <p:nvPr>
            <p:ph type="title"/>
          </p:nvPr>
        </p:nvSpPr>
        <p:spPr>
          <a:xfrm>
            <a:off x="6165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Email </a:t>
            </a:r>
            <a:r>
              <a:rPr b="1" lang="en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r>
              <a:rPr b="1" i="0" lang="en" sz="2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Analysis</a:t>
            </a:r>
            <a:endParaRPr b="1" i="0" sz="2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3810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1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your insights here regarding copy, design, etc. and how you estimate it impacted results ...</a:t>
            </a:r>
            <a:endParaRPr i="1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" name="Shape 1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Email Screenshot]</a:t>
            </a:r>
            <a:endParaRPr i="0" sz="14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